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6.svg" /><Relationship Id="rId5" Type="http://schemas.openxmlformats.org/officeDocument/2006/relationships/image" Target="../media/image15.svg" /><Relationship Id="rId4" Type="http://schemas.openxmlformats.org/officeDocument/2006/relationships/image" Target="../media/image14.svg" /><Relationship Id="rId2" Type="http://schemas.openxmlformats.org/officeDocument/2006/relationships/image" Target="../media/image13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hyperlink" Target="https://www.fao.org/agrovoc/" TargetMode="External" /><Relationship Id="rId4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A 3D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  <a:r>
              <a:rPr/>
              <a:t>Slides at: tinyurl.com/dataplatseminar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to build fault tolerance mechanisms;</a:t>
            </a:r>
          </a:p>
          <a:p>
            <a:pPr lvl="1"/>
            <a:r>
              <a:rPr/>
              <a:t>Need to build monitoring tools;</a:t>
            </a:r>
          </a:p>
          <a:p>
            <a:pPr lvl="1"/>
            <a:r>
              <a:rPr/>
              <a:t>Probable dependency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</a:t>
            </a:r>
            <a:r>
              <a:rPr/>
              <a:t> (or Kubernetes in production environments)!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portability.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stacks, manageable throguh Portainer.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  <p:pic>
        <p:nvPicPr>
          <p:cNvPr descr="https://github.com/ManuelePasini/slides-markdown/blob/master/slides/images/dataplat_seminar/stack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00600" y="1193800"/>
            <a:ext cx="3746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stack example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Portainer grants you access from the top…</a:t>
            </a:r>
          </a:p>
          <a:p>
            <a:pPr lvl="1"/>
            <a:r>
              <a:rPr/>
              <a:t>SSH on phisical machines grants access from the bottom.</a:t>
            </a:r>
          </a:p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Considerations:</a:t>
            </a:r>
          </a:p>
          <a:p>
            <a:pPr lvl="1"/>
            <a:r>
              <a:rPr/>
              <a:t>Requirements might not always be clear;</a:t>
            </a:r>
          </a:p>
          <a:p>
            <a:pPr lvl="1"/>
            <a:r>
              <a:rPr/>
              <a:t>analysis goals could evolve through time!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Platform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Module: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SMARTER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 filling;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aspects (5Vs)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Project volatility;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shattered through different formats;</a:t>
            </a:r>
          </a:p>
          <a:p>
            <a:pPr lvl="1"/>
            <a:r>
              <a:rPr/>
              <a:t>no common ground for interoperability.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1"/>
            <a:r>
              <a:rPr/>
              <a:t>Strong temporal and spatial connotations.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 (e.g., </a:t>
            </a:r>
            <a:r>
              <a:rPr>
                <a:hlinkClick r:id="rId3"/>
              </a:rPr>
              <a:t>AGROVOC</a:t>
            </a:r>
            <a:r>
              <a:rPr/>
              <a:t>);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/>
              <a:t>Stakeholder responsible of quality adherence;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Someting came up, we need to think about a migration first…</a:t>
            </a:r>
            <a:r>
              <a:rPr/>
              <a:t> </a:t>
            </a:r>
            <a:r>
              <a:rPr i="1"/>
              <a:t>Slides at: tinyurl.com/dataplatmigration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2025-12-13T19:22:26Z</dcterms:created>
  <dcterms:modified xsi:type="dcterms:W3CDTF">2025-12-13T19:22:26Z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